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913" r:id="rId2"/>
    <p:sldMasterId id="2147483934" r:id="rId3"/>
  </p:sldMasterIdLst>
  <p:notesMasterIdLst>
    <p:notesMasterId r:id="rId12"/>
  </p:notesMasterIdLst>
  <p:handoutMasterIdLst>
    <p:handoutMasterId r:id="rId13"/>
  </p:handoutMasterIdLst>
  <p:sldIdLst>
    <p:sldId id="877" r:id="rId4"/>
    <p:sldId id="879" r:id="rId5"/>
    <p:sldId id="882" r:id="rId6"/>
    <p:sldId id="881" r:id="rId7"/>
    <p:sldId id="883" r:id="rId8"/>
    <p:sldId id="886" r:id="rId9"/>
    <p:sldId id="884" r:id="rId10"/>
    <p:sldId id="885" r:id="rId11"/>
  </p:sldIdLst>
  <p:sldSz cx="12188825" cy="6858000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60949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218987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828480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43797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304746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656960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266453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87594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9">
          <p15:clr>
            <a:srgbClr val="A4A3A4"/>
          </p15:clr>
        </p15:guide>
        <p15:guide id="2" orient="horz" pos="4270">
          <p15:clr>
            <a:srgbClr val="A4A3A4"/>
          </p15:clr>
        </p15:guide>
        <p15:guide id="3" orient="horz" pos="3379">
          <p15:clr>
            <a:srgbClr val="A4A3A4"/>
          </p15:clr>
        </p15:guide>
        <p15:guide id="4" orient="horz" pos="536">
          <p15:clr>
            <a:srgbClr val="A4A3A4"/>
          </p15:clr>
        </p15:guide>
        <p15:guide id="5" orient="horz" pos="2476">
          <p15:clr>
            <a:srgbClr val="A4A3A4"/>
          </p15:clr>
        </p15:guide>
        <p15:guide id="6" orient="horz" pos="4202">
          <p15:clr>
            <a:srgbClr val="A4A3A4"/>
          </p15:clr>
        </p15:guide>
        <p15:guide id="7" pos="369">
          <p15:clr>
            <a:srgbClr val="A4A3A4"/>
          </p15:clr>
        </p15:guide>
        <p15:guide id="8" pos="2367">
          <p15:clr>
            <a:srgbClr val="A4A3A4"/>
          </p15:clr>
        </p15:guide>
        <p15:guide id="9" pos="3388">
          <p15:clr>
            <a:srgbClr val="A4A3A4"/>
          </p15:clr>
        </p15:guide>
        <p15:guide id="10" orient="horz" pos="136">
          <p15:clr>
            <a:srgbClr val="A4A3A4"/>
          </p15:clr>
        </p15:guide>
        <p15:guide id="11" orient="horz" pos="620">
          <p15:clr>
            <a:srgbClr val="A4A3A4"/>
          </p15:clr>
        </p15:guide>
        <p15:guide id="12" orient="horz" pos="397">
          <p15:clr>
            <a:srgbClr val="A4A3A4"/>
          </p15:clr>
        </p15:guide>
        <p15:guide id="13" pos="5174">
          <p15:clr>
            <a:srgbClr val="A4A3A4"/>
          </p15:clr>
        </p15:guide>
        <p15:guide id="14" pos="3860">
          <p15:clr>
            <a:srgbClr val="A4A3A4"/>
          </p15:clr>
        </p15:guide>
        <p15:guide id="15" pos="6919">
          <p15:clr>
            <a:srgbClr val="A4A3A4"/>
          </p15:clr>
        </p15:guide>
        <p15:guide id="16" pos="72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ak" initials="" lastIdx="8" clrIdx="0"/>
  <p:cmAuthor id="1" name="Shay Barak" initials="SB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51067"/>
    <a:srgbClr val="FF8BC5"/>
    <a:srgbClr val="FFFFFF"/>
    <a:srgbClr val="4D4D4F"/>
    <a:srgbClr val="920053"/>
    <a:srgbClr val="57CBFF"/>
    <a:srgbClr val="85CA3A"/>
    <a:srgbClr val="4A8DF0"/>
    <a:srgbClr val="FE94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0" autoAdjust="0"/>
    <p:restoredTop sz="95151" autoAdjust="0"/>
  </p:normalViewPr>
  <p:slideViewPr>
    <p:cSldViewPr snapToGrid="0" snapToObjects="1">
      <p:cViewPr>
        <p:scale>
          <a:sx n="75" d="100"/>
          <a:sy n="75" d="100"/>
        </p:scale>
        <p:origin x="1430" y="286"/>
      </p:cViewPr>
      <p:guideLst>
        <p:guide orient="horz" pos="1449"/>
        <p:guide orient="horz" pos="4270"/>
        <p:guide orient="horz" pos="3379"/>
        <p:guide orient="horz" pos="536"/>
        <p:guide orient="horz" pos="2476"/>
        <p:guide orient="horz" pos="4202"/>
        <p:guide pos="369"/>
        <p:guide pos="2367"/>
        <p:guide pos="3388"/>
        <p:guide orient="horz" pos="136"/>
        <p:guide orient="horz" pos="620"/>
        <p:guide orient="horz" pos="397"/>
        <p:guide pos="5174"/>
        <p:guide pos="3860"/>
        <p:guide pos="6919"/>
        <p:guide pos="72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-2904" y="-67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54A2399-B892-45F0-82BB-FD8C95A65D36}" type="datetimeFigureOut">
              <a:rPr lang="en-US" smtClean="0">
                <a:latin typeface="Arial" panose="020B0604020202020204" pitchFamily="34" charset="0"/>
              </a:rPr>
              <a:t>8/12/2022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D8DE283-2FFE-4E79-86B3-19981A050BF6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7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3EEE9B47-791B-47F7-AE03-C0D580CA0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https://www.blockchain.com/btc/unconfirmed-transactions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68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230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6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700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131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3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25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1448"/>
      </p:ext>
    </p:extLst>
  </p:cSld>
  <p:clrMapOvr>
    <a:masterClrMapping/>
  </p:clrMapOvr>
  <p:transition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grpSp>
        <p:nvGrpSpPr>
          <p:cNvPr id="5" name="Pink Background"/>
          <p:cNvGrpSpPr/>
          <p:nvPr userDrawn="1"/>
        </p:nvGrpSpPr>
        <p:grpSpPr>
          <a:xfrm>
            <a:off x="5929630" y="1639737"/>
            <a:ext cx="6259195" cy="3807666"/>
            <a:chOff x="6127749" y="1639737"/>
            <a:chExt cx="5344256" cy="3783164"/>
          </a:xfrm>
        </p:grpSpPr>
        <p:sp>
          <p:nvSpPr>
            <p:cNvPr id="6" name="Pink: 43%"/>
            <p:cNvSpPr/>
            <p:nvPr userDrawn="1"/>
          </p:nvSpPr>
          <p:spPr bwMode="gray">
            <a:xfrm>
              <a:off x="11365581" y="1639737"/>
              <a:ext cx="106424" cy="3783164"/>
            </a:xfrm>
            <a:prstGeom prst="rect">
              <a:avLst/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  <p:sp>
          <p:nvSpPr>
            <p:cNvPr id="7" name="Background pink"/>
            <p:cNvSpPr/>
            <p:nvPr userDrawn="1"/>
          </p:nvSpPr>
          <p:spPr bwMode="auto">
            <a:xfrm>
              <a:off x="6127749" y="1639737"/>
              <a:ext cx="5237832" cy="3783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</p:grpSp>
      <p:sp>
        <p:nvSpPr>
          <p:cNvPr id="8" name="Credit text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6478069" y="4736592"/>
            <a:ext cx="4395989" cy="338328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9" name="Quote text"/>
          <p:cNvSpPr>
            <a:spLocks noGrp="1"/>
          </p:cNvSpPr>
          <p:nvPr>
            <p:ph type="body" sz="quarter" idx="15"/>
          </p:nvPr>
        </p:nvSpPr>
        <p:spPr bwMode="white">
          <a:xfrm>
            <a:off x="6318303" y="2011680"/>
            <a:ext cx="4563058" cy="244000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152345" indent="-152345" algn="l" defTabSz="1218732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2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93293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ullet text"/>
          <p:cNvSpPr>
            <a:spLocks noGrp="1"/>
          </p:cNvSpPr>
          <p:nvPr>
            <p:ph type="body" sz="quarter" idx="16"/>
          </p:nvPr>
        </p:nvSpPr>
        <p:spPr>
          <a:xfrm>
            <a:off x="583843" y="1639737"/>
            <a:ext cx="5074008" cy="3783163"/>
          </a:xfrm>
          <a:prstGeom prst="rect">
            <a:avLst/>
          </a:prstGeom>
        </p:spPr>
        <p:txBody>
          <a:bodyPr>
            <a:noAutofit/>
          </a:bodyPr>
          <a:lstStyle>
            <a:lvl1pPr marL="224327" indent="-224327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8788" indent="-228600">
              <a:lnSpc>
                <a:spcPct val="95000"/>
              </a:lnSpc>
              <a:buFont typeface="Calibri" panose="020F0502020204030204" pitchFamily="34" charset="0"/>
              <a:buChar char="−"/>
              <a:defRPr sz="2000"/>
            </a:lvl2pPr>
            <a:lvl3pPr>
              <a:defRPr sz="2100"/>
            </a:lvl3pPr>
            <a:lvl4pPr>
              <a:defRPr sz="19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-2945259" y="6356350"/>
            <a:ext cx="2843213" cy="365125"/>
          </a:xfrm>
        </p:spPr>
        <p:txBody>
          <a:bodyPr/>
          <a:lstStyle/>
          <a:p>
            <a:fld id="{DEA4E619-B820-4E56-B835-00DD6E9C1F73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1343"/>
      </p:ext>
    </p:extLst>
  </p:cSld>
  <p:clrMapOvr>
    <a:masterClrMapping/>
  </p:clrMapOvr>
  <p:transition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6" name="Section title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37179" y="2171235"/>
            <a:ext cx="8321470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 cap="all" baseline="0">
                <a:solidFill>
                  <a:schemeClr val="tx1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7" name="Section number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4649659" cy="891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2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-3156888" y="6356350"/>
            <a:ext cx="2843213" cy="365125"/>
          </a:xfrm>
        </p:spPr>
        <p:txBody>
          <a:bodyPr/>
          <a:lstStyle/>
          <a:p>
            <a:fld id="{BFD34698-4CB0-4260-A437-6B0E52C5ABA4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07001"/>
      </p:ext>
    </p:extLst>
  </p:cSld>
  <p:clrMapOvr>
    <a:masterClrMapping/>
  </p:clrMapOvr>
  <p:transition>
    <p:fade/>
  </p:transition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Gray gradient"/>
          <p:cNvSpPr/>
          <p:nvPr userDrawn="1"/>
        </p:nvSpPr>
        <p:spPr bwMode="auto">
          <a:xfrm>
            <a:off x="4241060" y="0"/>
            <a:ext cx="8039205" cy="65333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2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>
              <a:latin typeface="+mn-lt"/>
            </a:endParaRPr>
          </a:p>
        </p:txBody>
      </p:sp>
      <p:cxnSp>
        <p:nvCxnSpPr>
          <p:cNvPr id="6" name="Pink vertical line"/>
          <p:cNvCxnSpPr/>
          <p:nvPr userDrawn="1"/>
        </p:nvCxnSpPr>
        <p:spPr bwMode="auto">
          <a:xfrm>
            <a:off x="4214166" y="786856"/>
            <a:ext cx="0" cy="4965032"/>
          </a:xfrm>
          <a:prstGeom prst="line">
            <a:avLst/>
          </a:prstGeom>
          <a:solidFill>
            <a:schemeClr val="bg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Key points"/>
          <p:cNvSpPr>
            <a:spLocks noGrp="1"/>
          </p:cNvSpPr>
          <p:nvPr>
            <p:ph type="body" sz="quarter" idx="12"/>
          </p:nvPr>
        </p:nvSpPr>
        <p:spPr>
          <a:xfrm>
            <a:off x="4875530" y="1399032"/>
            <a:ext cx="6730683" cy="4443814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320040" indent="-320040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7512" indent="-237744">
              <a:lnSpc>
                <a:spcPct val="95000"/>
              </a:lnSpc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Title"/>
          <p:cNvSpPr>
            <a:spLocks noGrp="1"/>
          </p:cNvSpPr>
          <p:nvPr>
            <p:ph type="title"/>
          </p:nvPr>
        </p:nvSpPr>
        <p:spPr>
          <a:xfrm>
            <a:off x="368300" y="1947672"/>
            <a:ext cx="3372166" cy="3020519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21878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0" kern="1200" spc="0" baseline="0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-3017178" y="6356350"/>
            <a:ext cx="2843213" cy="365125"/>
          </a:xfrm>
        </p:spPr>
        <p:txBody>
          <a:bodyPr/>
          <a:lstStyle/>
          <a:p>
            <a:fld id="{25B14EA0-D077-4AF7-BC7C-65CF8C1E39C3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99289"/>
      </p:ext>
    </p:extLst>
  </p:cSld>
  <p:clrMapOvr>
    <a:masterClrMapping/>
  </p:clrMapOvr>
  <p:transition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871003" y="3539899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871003" y="2481500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18" y="5527401"/>
            <a:ext cx="1312742" cy="2305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35954933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59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4558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5884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1150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4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1508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4153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4698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(for internal 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8/12/2022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351712" y="1642085"/>
            <a:ext cx="3429000" cy="3429000"/>
            <a:chOff x="7351712" y="1642085"/>
            <a:chExt cx="3429000" cy="3429000"/>
          </a:xfrm>
        </p:grpSpPr>
        <p:sp>
          <p:nvSpPr>
            <p:cNvPr id="17" name="Oval 16"/>
            <p:cNvSpPr/>
            <p:nvPr/>
          </p:nvSpPr>
          <p:spPr bwMode="auto">
            <a:xfrm>
              <a:off x="7351712" y="1642085"/>
              <a:ext cx="3429000" cy="3429000"/>
            </a:xfrm>
            <a:prstGeom prst="ellipse">
              <a:avLst/>
            </a:prstGeom>
            <a:solidFill>
              <a:schemeClr val="bg1"/>
            </a:solidFill>
            <a:ln w="7620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220" y="2727065"/>
              <a:ext cx="2919984" cy="1025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225120"/>
      </p:ext>
    </p:extLst>
  </p:cSld>
  <p:clrMapOvr>
    <a:masterClrMapping/>
  </p:clrMapOvr>
  <p:transition>
    <p:fade/>
  </p:transition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07301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87427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53869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87427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599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5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84785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58907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72008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0825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0825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59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0430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247326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87427"/>
            <a:ext cx="61706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20383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871003" y="3539899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871003" y="2481500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18" y="5527401"/>
            <a:ext cx="1312742" cy="2305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101264508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1427594" y="4414632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1417656" y="2988512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357216714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ustomer (for internal 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8/12/2022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483196" y="1252637"/>
            <a:ext cx="4354513" cy="4354513"/>
            <a:chOff x="7483196" y="1252637"/>
            <a:chExt cx="4354513" cy="4354513"/>
          </a:xfrm>
        </p:grpSpPr>
        <p:sp>
          <p:nvSpPr>
            <p:cNvPr id="19" name="Oval 18"/>
            <p:cNvSpPr/>
            <p:nvPr userDrawn="1"/>
          </p:nvSpPr>
          <p:spPr bwMode="auto">
            <a:xfrm>
              <a:off x="7483196" y="1252637"/>
              <a:ext cx="4354513" cy="4354513"/>
            </a:xfrm>
            <a:prstGeom prst="ellipse">
              <a:avLst/>
            </a:prstGeom>
            <a:solidFill>
              <a:schemeClr val="bg1"/>
            </a:solidFill>
            <a:ln w="7620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" t="27361" r="11680" b="34027"/>
            <a:stretch/>
          </p:blipFill>
          <p:spPr>
            <a:xfrm>
              <a:off x="7738790" y="2719387"/>
              <a:ext cx="3823584" cy="1538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068756"/>
      </p:ext>
    </p:extLst>
  </p:cSld>
  <p:clrMapOvr>
    <a:masterClrMapping/>
  </p:clrMapOvr>
  <p:transition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Agenda list"/>
          <p:cNvSpPr>
            <a:spLocks noGrp="1"/>
          </p:cNvSpPr>
          <p:nvPr>
            <p:ph sz="quarter" idx="13"/>
          </p:nvPr>
        </p:nvSpPr>
        <p:spPr>
          <a:xfrm>
            <a:off x="2243780" y="1752898"/>
            <a:ext cx="9211620" cy="4163242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Calibri" panose="020F0502020204030204" pitchFamily="34" charset="0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576072" indent="-228600">
              <a:buFont typeface="Calibri" panose="020F0502020204030204" pitchFamily="34" charset="0"/>
              <a:buChar char="̶"/>
              <a:defRPr>
                <a:solidFill>
                  <a:schemeClr val="tx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1166812" y="976680"/>
            <a:ext cx="10288587" cy="70728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-2976664" y="6356350"/>
            <a:ext cx="2843213" cy="365125"/>
          </a:xfrm>
        </p:spPr>
        <p:txBody>
          <a:bodyPr/>
          <a:lstStyle/>
          <a:p>
            <a:fld id="{1B14FBC4-36FA-423D-BDD2-47F855CE7E5F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5896"/>
      </p:ext>
    </p:extLst>
  </p:cSld>
  <p:clrMapOvr>
    <a:masterClrMapping/>
  </p:clrMapOvr>
  <p:transition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"/>
          <p:cNvSpPr>
            <a:spLocks noGrp="1" noChangeArrowheads="1"/>
          </p:cNvSpPr>
          <p:nvPr>
            <p:ph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-2991244" y="6356350"/>
            <a:ext cx="2843213" cy="365125"/>
          </a:xfrm>
        </p:spPr>
        <p:txBody>
          <a:bodyPr/>
          <a:lstStyle/>
          <a:p>
            <a:fld id="{CF0E1690-FFBA-4DAF-B44A-36E39ACA0346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7193"/>
      </p:ext>
    </p:extLst>
  </p:cSld>
  <p:clrMapOvr>
    <a:masterClrMapping/>
  </p:clrMapOvr>
  <p:transition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37611" cy="914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_left"/>
          <p:cNvSpPr>
            <a:spLocks noGrp="1"/>
          </p:cNvSpPr>
          <p:nvPr>
            <p:ph sz="half" idx="2"/>
          </p:nvPr>
        </p:nvSpPr>
        <p:spPr>
          <a:xfrm>
            <a:off x="583842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Bullet text_left"/>
          <p:cNvSpPr>
            <a:spLocks noGrp="1"/>
          </p:cNvSpPr>
          <p:nvPr>
            <p:ph sz="half" idx="12"/>
          </p:nvPr>
        </p:nvSpPr>
        <p:spPr>
          <a:xfrm>
            <a:off x="6500813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-2996629" y="6356350"/>
            <a:ext cx="2843213" cy="365125"/>
          </a:xfrm>
        </p:spPr>
        <p:txBody>
          <a:bodyPr/>
          <a:lstStyle/>
          <a:p>
            <a:fld id="{8F2A6A3B-A6C9-4C0C-BBE8-3BEF53BED0C3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3669"/>
      </p:ext>
    </p:extLst>
  </p:cSld>
  <p:clrMapOvr>
    <a:masterClrMapping/>
  </p:clrMapOvr>
  <p:transition>
    <p:fade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ub-title_column 3"/>
          <p:cNvSpPr>
            <a:spLocks noGrp="1"/>
          </p:cNvSpPr>
          <p:nvPr>
            <p:ph type="body" sz="quarter" idx="16"/>
          </p:nvPr>
        </p:nvSpPr>
        <p:spPr>
          <a:xfrm>
            <a:off x="8289002" y="1525707"/>
            <a:ext cx="3345117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-title_column 2"/>
          <p:cNvSpPr>
            <a:spLocks noGrp="1"/>
          </p:cNvSpPr>
          <p:nvPr>
            <p:ph type="body" sz="quarter" idx="14"/>
          </p:nvPr>
        </p:nvSpPr>
        <p:spPr>
          <a:xfrm>
            <a:off x="4438649" y="1525707"/>
            <a:ext cx="3374116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ub-title_column 1"/>
          <p:cNvSpPr>
            <a:spLocks noGrp="1"/>
          </p:cNvSpPr>
          <p:nvPr>
            <p:ph type="body" sz="quarter" idx="12"/>
          </p:nvPr>
        </p:nvSpPr>
        <p:spPr>
          <a:xfrm>
            <a:off x="584737" y="1525707"/>
            <a:ext cx="3402012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Title"/>
          <p:cNvSpPr>
            <a:spLocks noGrp="1"/>
          </p:cNvSpPr>
          <p:nvPr>
            <p:ph type="title"/>
          </p:nvPr>
        </p:nvSpPr>
        <p:spPr>
          <a:xfrm>
            <a:off x="585216" y="460552"/>
            <a:ext cx="11035714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_column 2"/>
          <p:cNvSpPr>
            <a:spLocks noGrp="1"/>
          </p:cNvSpPr>
          <p:nvPr>
            <p:ph sz="half" idx="20"/>
          </p:nvPr>
        </p:nvSpPr>
        <p:spPr>
          <a:xfrm>
            <a:off x="582848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rgbClr val="4D4D4F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_column 2"/>
          <p:cNvSpPr>
            <a:spLocks noGrp="1"/>
          </p:cNvSpPr>
          <p:nvPr>
            <p:ph sz="half" idx="21"/>
          </p:nvPr>
        </p:nvSpPr>
        <p:spPr>
          <a:xfrm>
            <a:off x="4434154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_column 2"/>
          <p:cNvSpPr>
            <a:spLocks noGrp="1"/>
          </p:cNvSpPr>
          <p:nvPr>
            <p:ph sz="half" idx="22"/>
          </p:nvPr>
        </p:nvSpPr>
        <p:spPr>
          <a:xfrm>
            <a:off x="8283370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>
          <a:xfrm>
            <a:off x="-3119919" y="6356350"/>
            <a:ext cx="2843213" cy="365125"/>
          </a:xfrm>
        </p:spPr>
        <p:txBody>
          <a:bodyPr/>
          <a:lstStyle/>
          <a:p>
            <a:fld id="{B4E2EE95-4511-40DC-8811-39B6C5014E5F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38344"/>
      </p:ext>
    </p:extLst>
  </p:cSld>
  <p:clrMapOvr>
    <a:masterClrMapping/>
  </p:clrMapOvr>
  <p:transition>
    <p:fade/>
  </p:transition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-3068549" y="6356350"/>
            <a:ext cx="2843213" cy="365125"/>
          </a:xfrm>
        </p:spPr>
        <p:txBody>
          <a:bodyPr/>
          <a:lstStyle/>
          <a:p>
            <a:fld id="{BA761656-1249-4F38-99F8-ACF2559DA4D2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9873"/>
      </p:ext>
    </p:extLst>
  </p:cSld>
  <p:clrMapOvr>
    <a:masterClrMapping/>
  </p:clrMapOvr>
  <p:transition>
    <p:fade/>
  </p:transition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-3017177" y="6356350"/>
            <a:ext cx="2843213" cy="365125"/>
          </a:xfrm>
        </p:spPr>
        <p:txBody>
          <a:bodyPr/>
          <a:lstStyle/>
          <a:p>
            <a:fld id="{C21F6912-E12D-42E4-A1B4-78CBD40CB479}" type="datetimeFigureOut">
              <a:rPr lang="en-US" smtClean="0"/>
              <a:t>8/12/2022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6261"/>
      </p:ext>
    </p:extLst>
  </p:cSld>
  <p:clrMapOvr>
    <a:masterClrMapping/>
  </p:clrMapOvr>
  <p:transition>
    <p:fade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 hidden="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11" name="Bullet 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371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83842" y="460552"/>
            <a:ext cx="1102237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_page number"/>
          <p:cNvSpPr txBox="1">
            <a:spLocks/>
          </p:cNvSpPr>
          <p:nvPr/>
        </p:nvSpPr>
        <p:spPr>
          <a:xfrm>
            <a:off x="9897959" y="6556249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oter_copyright"/>
          <p:cNvSpPr txBox="1">
            <a:spLocks/>
          </p:cNvSpPr>
          <p:nvPr/>
        </p:nvSpPr>
        <p:spPr>
          <a:xfrm>
            <a:off x="9080500" y="6542102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©2020 Check Point Software Technologies</a:t>
            </a:r>
            <a:r>
              <a:rPr lang="en-US" sz="900" kern="0" baseline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Ltd.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505756"/>
            <a:ext cx="12188825" cy="324410"/>
            <a:chOff x="0" y="6505756"/>
            <a:chExt cx="12188825" cy="324410"/>
          </a:xfrm>
        </p:grpSpPr>
        <p:cxnSp>
          <p:nvCxnSpPr>
            <p:cNvPr id="94" name="Footer line"/>
            <p:cNvCxnSpPr/>
            <p:nvPr userDrawn="1"/>
          </p:nvCxnSpPr>
          <p:spPr bwMode="auto">
            <a:xfrm>
              <a:off x="0" y="6505756"/>
              <a:ext cx="12188825" cy="3837"/>
            </a:xfrm>
            <a:prstGeom prst="line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645246" y="6566316"/>
              <a:ext cx="1635304" cy="263850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934456" y="653617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91" r:id="rId2"/>
    <p:sldLayoutId id="2147483892" r:id="rId3"/>
    <p:sldLayoutId id="2147483880" r:id="rId4"/>
    <p:sldLayoutId id="2147483882" r:id="rId5"/>
    <p:sldLayoutId id="2147483883" r:id="rId6"/>
    <p:sldLayoutId id="2147483884" r:id="rId7"/>
    <p:sldLayoutId id="2147483885" r:id="rId8"/>
    <p:sldLayoutId id="2147483879" r:id="rId9"/>
    <p:sldLayoutId id="2147483889" r:id="rId10"/>
    <p:sldLayoutId id="2147483886" r:id="rId11"/>
    <p:sldLayoutId id="2147483890" r:id="rId12"/>
    <p:sldLayoutId id="2147483893" r:id="rId13"/>
  </p:sldLayoutIdLst>
  <p:transition>
    <p:fade/>
  </p:transition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400" b="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5pPr>
      <a:lvl6pPr marL="6094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6pPr>
      <a:lvl7pPr marL="121898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7pPr>
      <a:lvl8pPr marL="182848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8pPr>
      <a:lvl9pPr marL="24379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9pPr>
    </p:titleStyle>
    <p:bodyStyle>
      <a:lvl1pPr marL="228600" indent="-228600" algn="l" rtl="0" eaLnBrk="1" fontAlgn="base" hangingPunct="1">
        <a:lnSpc>
          <a:spcPct val="95000"/>
        </a:lnSpc>
        <a:spcBef>
          <a:spcPts val="1000"/>
        </a:spcBef>
        <a:spcAft>
          <a:spcPct val="0"/>
        </a:spcAft>
        <a:buClr>
          <a:schemeClr val="tx2"/>
        </a:buClr>
        <a:buSzPct val="85000"/>
        <a:buFont typeface="Arial" panose="020B0604020202020204" pitchFamily="34" charset="0"/>
        <a:buChar char="•"/>
        <a:defRPr lang="en-US" sz="28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1pPr>
      <a:lvl2pPr marL="576072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en-US" sz="2400" dirty="0" smtClean="0">
          <a:solidFill>
            <a:schemeClr val="tx1"/>
          </a:solidFill>
          <a:latin typeface="Arial" panose="020B0604020202020204" pitchFamily="34" charset="0"/>
        </a:defRPr>
      </a:lvl2pPr>
      <a:lvl3pPr marL="886968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en-US" sz="2000" dirty="0" smtClean="0">
          <a:solidFill>
            <a:schemeClr val="tx1"/>
          </a:solidFill>
          <a:latin typeface="Arial" panose="020B0604020202020204" pitchFamily="34" charset="0"/>
        </a:defRPr>
      </a:lvl3pPr>
      <a:lvl4pPr marL="1170432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̶"/>
        <a:defRPr lang="en-US" sz="1800" dirty="0" smtClean="0">
          <a:solidFill>
            <a:schemeClr val="tx1"/>
          </a:solidFill>
          <a:latin typeface="+mn-lt"/>
        </a:defRPr>
      </a:lvl4pPr>
      <a:lvl5pPr marL="146304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̶"/>
        <a:defRPr lang="en-US" sz="1600" baseline="0" dirty="0" smtClean="0">
          <a:solidFill>
            <a:schemeClr val="tx1"/>
          </a:solidFill>
          <a:latin typeface="+mn-lt"/>
        </a:defRPr>
      </a:lvl5pPr>
      <a:lvl6pPr marL="335221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6pPr>
      <a:lvl7pPr marL="3961707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7pPr>
      <a:lvl8pPr marL="4571200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8pPr>
      <a:lvl9pPr marL="518069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1st signs of the virus – January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99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50" b="3302"/>
          <a:stretch/>
        </p:blipFill>
        <p:spPr>
          <a:xfrm>
            <a:off x="1" y="6267670"/>
            <a:ext cx="12188825" cy="606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433087"/>
            <a:ext cx="1442983" cy="243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r="18421"/>
          <a:stretch/>
        </p:blipFill>
        <p:spPr>
          <a:xfrm>
            <a:off x="10203678" y="161932"/>
            <a:ext cx="1623701" cy="8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E4578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861F8-B411-4064-828B-E729617C59E5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50" b="3302"/>
          <a:stretch/>
        </p:blipFill>
        <p:spPr>
          <a:xfrm>
            <a:off x="1" y="6267670"/>
            <a:ext cx="12188825" cy="606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433087"/>
            <a:ext cx="1442983" cy="24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167679" y="355858"/>
            <a:ext cx="1481734" cy="835159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520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baseline="0">
          <a:solidFill>
            <a:srgbClr val="00B0F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emix.ethereum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354"/>
            <a:ext cx="12188825" cy="6857929"/>
          </a:xfrm>
          <a:prstGeom prst="rect">
            <a:avLst/>
          </a:prstGeom>
        </p:spPr>
      </p:pic>
      <p:sp>
        <p:nvSpPr>
          <p:cNvPr id="3" name="Date Placeholder 2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70937" y="3289882"/>
            <a:ext cx="7093892" cy="3291839"/>
          </a:xfrm>
        </p:spPr>
        <p:txBody>
          <a:bodyPr/>
          <a:lstStyle/>
          <a:p>
            <a:r>
              <a:rPr lang="en-US" sz="6000" b="0" spc="300" dirty="0">
                <a:solidFill>
                  <a:srgbClr val="00B0F0"/>
                </a:solidFill>
              </a:rPr>
              <a:t>Crypto 101</a:t>
            </a:r>
          </a:p>
          <a:p>
            <a:endParaRPr lang="en-US" sz="4400" b="0" spc="300" dirty="0">
              <a:solidFill>
                <a:srgbClr val="00B0F0"/>
              </a:solidFill>
            </a:endParaRPr>
          </a:p>
          <a:p>
            <a:r>
              <a:rPr lang="en-US" sz="2400" b="0" spc="300" dirty="0">
                <a:solidFill>
                  <a:srgbClr val="00B0F0"/>
                </a:solidFill>
              </a:rPr>
              <a:t>Oded Vanunu</a:t>
            </a:r>
          </a:p>
          <a:p>
            <a:r>
              <a:rPr lang="en-US" sz="2400" b="0" spc="300" dirty="0">
                <a:solidFill>
                  <a:srgbClr val="00B0F0"/>
                </a:solidFill>
              </a:rPr>
              <a:t>Dikla Barda</a:t>
            </a:r>
          </a:p>
          <a:p>
            <a:r>
              <a:rPr lang="en-US" sz="2400" b="0" spc="300" dirty="0">
                <a:solidFill>
                  <a:srgbClr val="00B0F0"/>
                </a:solidFill>
              </a:rPr>
              <a:t>Roman Zaikin</a:t>
            </a:r>
          </a:p>
          <a:p>
            <a:r>
              <a:rPr lang="en-US" sz="2400" b="0" spc="300" dirty="0">
                <a:solidFill>
                  <a:srgbClr val="00B0F0"/>
                </a:solidFill>
              </a:rPr>
              <a:t>LIAD MIZRACHI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37" y="6488016"/>
            <a:ext cx="1182687" cy="199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9" y="90470"/>
            <a:ext cx="2351314" cy="21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36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Smart Contract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62374" y="1876853"/>
            <a:ext cx="10850880" cy="19029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A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smart contract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is a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computer program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or a transaction protocol which is intended to automatically execute, control or document legally relevant events and actions according to the terms of a contract or an agreement.</a:t>
            </a:r>
          </a:p>
        </p:txBody>
      </p:sp>
    </p:spTree>
    <p:extLst>
      <p:ext uri="{BB962C8B-B14F-4D97-AF65-F5344CB8AC3E}">
        <p14:creationId xmlns:p14="http://schemas.microsoft.com/office/powerpoint/2010/main" val="806449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Remix a Smart Contract IDE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53148"/>
            <a:ext cx="10850880" cy="2835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Remix is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powerful, open source tool that helps you write Solidity contracts straight from the browser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Written in JavaScript, Remix supports both usage in the browser and locally. Remix also supports testing, debugging and deploying of smart contracts and much more.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https://remix.ethereum.org/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759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Solidity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39250"/>
            <a:ext cx="10850880" cy="3263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Solidity is an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object-oriented programming language 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implementing smart contracts on various blockchain platforms, most notably, Ethereum.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was developed by Christian 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Reitwiessner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Alex </a:t>
            </a:r>
            <a:r>
              <a:rPr lang="en-US" sz="2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Beregszaszi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several former Ethereum core contributors.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Programs in Solidity run on Ethereum Virtual Machine.</a:t>
            </a:r>
            <a:endParaRPr lang="en-US" sz="2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721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Solidity Contract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76043"/>
            <a:ext cx="10850880" cy="4430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Simple contract looks like that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4D51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// SPDX-License-Identifier: MIT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pragma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solidity 0.8.10;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contract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dasp10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public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name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"roman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zaikin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updateName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string memory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_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name = _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F5D6BAB-0E81-4832-4CF2-1F4648E95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21290C-2259-591D-549E-F3BA22F680EF}"/>
              </a:ext>
            </a:extLst>
          </p:cNvPr>
          <p:cNvCxnSpPr/>
          <p:nvPr/>
        </p:nvCxnSpPr>
        <p:spPr bwMode="auto">
          <a:xfrm flipH="1">
            <a:off x="4230806" y="2929719"/>
            <a:ext cx="3493827" cy="4890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3A71FF-A05A-F02C-B64D-E09FC02ECD70}"/>
              </a:ext>
            </a:extLst>
          </p:cNvPr>
          <p:cNvSpPr txBox="1"/>
          <p:nvPr/>
        </p:nvSpPr>
        <p:spPr bwMode="auto">
          <a:xfrm>
            <a:off x="7792871" y="2651119"/>
            <a:ext cx="246569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License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FB5867-4830-F330-B774-F99133CC52E2}"/>
              </a:ext>
            </a:extLst>
          </p:cNvPr>
          <p:cNvCxnSpPr/>
          <p:nvPr/>
        </p:nvCxnSpPr>
        <p:spPr bwMode="auto">
          <a:xfrm flipH="1">
            <a:off x="3414214" y="3380096"/>
            <a:ext cx="4378657" cy="4890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4F6BFE-9983-DFD0-3192-2C59DD8F91B4}"/>
              </a:ext>
            </a:extLst>
          </p:cNvPr>
          <p:cNvSpPr txBox="1"/>
          <p:nvPr/>
        </p:nvSpPr>
        <p:spPr bwMode="auto">
          <a:xfrm>
            <a:off x="7792871" y="3112784"/>
            <a:ext cx="246569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Compiler Version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FCFDFA-333C-5FEB-C33B-78ECC7D9EBDF}"/>
              </a:ext>
            </a:extLst>
          </p:cNvPr>
          <p:cNvCxnSpPr/>
          <p:nvPr/>
        </p:nvCxnSpPr>
        <p:spPr bwMode="auto">
          <a:xfrm flipH="1">
            <a:off x="2811438" y="3991233"/>
            <a:ext cx="4981433" cy="48904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9BEB96-5415-1248-6C58-F2343FFBAD54}"/>
              </a:ext>
            </a:extLst>
          </p:cNvPr>
          <p:cNvSpPr txBox="1"/>
          <p:nvPr/>
        </p:nvSpPr>
        <p:spPr bwMode="auto">
          <a:xfrm>
            <a:off x="7792871" y="3757027"/>
            <a:ext cx="246569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Contract Name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7D1D78-0471-8857-057E-B8FE00A14820}"/>
              </a:ext>
            </a:extLst>
          </p:cNvPr>
          <p:cNvCxnSpPr/>
          <p:nvPr/>
        </p:nvCxnSpPr>
        <p:spPr bwMode="auto">
          <a:xfrm flipH="1">
            <a:off x="4933665" y="4398413"/>
            <a:ext cx="2900150" cy="515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46FFAB-6468-84E6-3D2C-9C1E9414537A}"/>
              </a:ext>
            </a:extLst>
          </p:cNvPr>
          <p:cNvSpPr txBox="1"/>
          <p:nvPr/>
        </p:nvSpPr>
        <p:spPr bwMode="auto">
          <a:xfrm>
            <a:off x="7792871" y="4159943"/>
            <a:ext cx="246569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State Variable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45AC8F-7A13-9D09-BA5F-A7AEA230A870}"/>
              </a:ext>
            </a:extLst>
          </p:cNvPr>
          <p:cNvCxnSpPr/>
          <p:nvPr/>
        </p:nvCxnSpPr>
        <p:spPr bwMode="auto">
          <a:xfrm flipH="1">
            <a:off x="7246960" y="5038203"/>
            <a:ext cx="636897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73064B5-96ED-6496-011B-32B7A8FC7333}"/>
              </a:ext>
            </a:extLst>
          </p:cNvPr>
          <p:cNvSpPr txBox="1"/>
          <p:nvPr/>
        </p:nvSpPr>
        <p:spPr bwMode="auto">
          <a:xfrm>
            <a:off x="7945271" y="4747804"/>
            <a:ext cx="2465696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2524FE-C403-36EA-6CF8-0D3EBD772448}"/>
              </a:ext>
            </a:extLst>
          </p:cNvPr>
          <p:cNvSpPr/>
          <p:nvPr/>
        </p:nvSpPr>
        <p:spPr bwMode="auto">
          <a:xfrm>
            <a:off x="730529" y="2820538"/>
            <a:ext cx="3354701" cy="421556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7CC1A3-42C3-E1B8-A464-C10C793314CF}"/>
              </a:ext>
            </a:extLst>
          </p:cNvPr>
          <p:cNvSpPr/>
          <p:nvPr/>
        </p:nvSpPr>
        <p:spPr bwMode="auto">
          <a:xfrm>
            <a:off x="730529" y="3247095"/>
            <a:ext cx="2683685" cy="421556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8EFDDE-E7E5-C509-37A4-3A7B94576833}"/>
              </a:ext>
            </a:extLst>
          </p:cNvPr>
          <p:cNvSpPr/>
          <p:nvPr/>
        </p:nvSpPr>
        <p:spPr bwMode="auto">
          <a:xfrm>
            <a:off x="730529" y="3777081"/>
            <a:ext cx="1989925" cy="421556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C3C251-5C5E-BDE5-C71A-9679E9232B34}"/>
              </a:ext>
            </a:extLst>
          </p:cNvPr>
          <p:cNvSpPr/>
          <p:nvPr/>
        </p:nvSpPr>
        <p:spPr bwMode="auto">
          <a:xfrm>
            <a:off x="1019407" y="4200052"/>
            <a:ext cx="3871041" cy="421556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0CB98F-CA92-F562-B7D3-E6070D5FF878}"/>
              </a:ext>
            </a:extLst>
          </p:cNvPr>
          <p:cNvSpPr/>
          <p:nvPr/>
        </p:nvSpPr>
        <p:spPr bwMode="auto">
          <a:xfrm>
            <a:off x="1019407" y="4827425"/>
            <a:ext cx="6166139" cy="1044214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9708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9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Solidity read vs write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914746"/>
            <a:ext cx="10850880" cy="16442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As long as you are only </a:t>
            </a: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reading data from the blockchain and not changing the blockchain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, you don't need to carry out a transaction. The function you call is then carried out only </a:t>
            </a:r>
            <a:r>
              <a:rPr lang="en-US" sz="2400" b="1" dirty="0">
                <a:solidFill>
                  <a:srgbClr val="202124"/>
                </a:solidFill>
                <a:latin typeface="arial" panose="020B0604020202020204" pitchFamily="34" charset="0"/>
              </a:rPr>
              <a:t>by the node you are connected to and not mined</a:t>
            </a: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, such that you don't need to pay any gas.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C528C-BE24-F6C7-D827-11DC8F61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523" y="4324179"/>
            <a:ext cx="6008891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3241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Solidity Visibility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64516"/>
            <a:ext cx="10850880" cy="45918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u="sng" dirty="0">
                <a:solidFill>
                  <a:srgbClr val="202124"/>
                </a:solidFill>
                <a:latin typeface="arial" panose="020B0604020202020204" pitchFamily="34" charset="0"/>
              </a:rPr>
              <a:t>Functions visibility: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Private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Private functions are like internal ones but they are not visible in derived contracts.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Internal functions can only be accessed from within the current contract or contracts deriving from it.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External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External functions are part of the contract interface, which means they can be called from other contracts and via transactions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–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Public functions are part of the contract interface and can be either called internally or via message calls.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671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Solidity Global Variables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607416" y="1720283"/>
            <a:ext cx="10850880" cy="439883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In solidity there are various global variables the most common are: 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block, msg, </a:t>
            </a:r>
            <a:r>
              <a:rPr lang="en-US" sz="2600" b="1" dirty="0" err="1">
                <a:solidFill>
                  <a:srgbClr val="202124"/>
                </a:solidFill>
                <a:latin typeface="arial" panose="020B0604020202020204" pitchFamily="34" charset="0"/>
              </a:rPr>
              <a:t>tx</a:t>
            </a:r>
            <a:endParaRPr lang="en-US" sz="2600" b="1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solidFill>
                <a:srgbClr val="202124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contract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dasp10 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uint256 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time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block.timestamp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address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owner;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address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sender;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function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myFunction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owner =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msg.sender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sender =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tx.origin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lang="en-US" sz="18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2755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P_CorpTemp2020 (1)">
  <a:themeElements>
    <a:clrScheme name="Custom 12">
      <a:dk1>
        <a:srgbClr val="4D4D4F"/>
      </a:dk1>
      <a:lt1>
        <a:srgbClr val="FFFFFF"/>
      </a:lt1>
      <a:dk2>
        <a:srgbClr val="920053"/>
      </a:dk2>
      <a:lt2>
        <a:srgbClr val="D51067"/>
      </a:lt2>
      <a:accent1>
        <a:srgbClr val="D51067"/>
      </a:accent1>
      <a:accent2>
        <a:srgbClr val="FF0000"/>
      </a:accent2>
      <a:accent3>
        <a:srgbClr val="FFC000"/>
      </a:accent3>
      <a:accent4>
        <a:srgbClr val="FF6600"/>
      </a:accent4>
      <a:accent5>
        <a:srgbClr val="B6DB19"/>
      </a:accent5>
      <a:accent6>
        <a:srgbClr val="002060"/>
      </a:accent6>
      <a:hlink>
        <a:srgbClr val="293896"/>
      </a:hlink>
      <a:folHlink>
        <a:srgbClr val="00B0F0"/>
      </a:folHlink>
    </a:clrScheme>
    <a:fontScheme name="Check Point 20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12700" algn="ctr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spcBef>
            <a:spcPts val="1200"/>
          </a:spcBef>
          <a:spcAft>
            <a:spcPts val="0"/>
          </a:spcAft>
          <a:buSzPct val="115000"/>
          <a:defRPr sz="2400" dirty="0" err="1" smtClean="0">
            <a:latin typeface="+mn-lt"/>
          </a:defRPr>
        </a:defPPr>
      </a:lstStyle>
    </a:spDef>
    <a:lnDef>
      <a:spPr bwMode="auto">
        <a:solidFill>
          <a:schemeClr val="bg1"/>
        </a:solidFill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defRPr sz="2400" dirty="0" err="1" smtClean="0">
            <a:solidFill>
              <a:schemeClr val="bg2">
                <a:lumMod val="50000"/>
              </a:schemeClr>
            </a:solidFill>
            <a:latin typeface="+mn-lt"/>
          </a:defRPr>
        </a:defPPr>
      </a:lstStyle>
    </a:txDef>
  </a:objectDefaults>
  <a:extraClrSchemeLst>
    <a:extraClrScheme>
      <a:clrScheme name="PPTtemplates_10_01_26_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8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6553A0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B8B3CD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9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95B8CF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C8D8E4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CC301194-7A6A-4FF4-93CD-11736956EEED}" vid="{4D8B86B9-E402-4E63-BE8B-5BEE0A548D0F}"/>
    </a:ext>
  </a:extLst>
</a:theme>
</file>

<file path=ppt/theme/theme2.xml><?xml version="1.0" encoding="utf-8"?>
<a:theme xmlns:a="http://schemas.openxmlformats.org/drawingml/2006/main" name="2_cp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p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7740</TotalTime>
  <Words>491</Words>
  <Application>Microsoft Office PowerPoint</Application>
  <PresentationFormat>Custom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</vt:lpstr>
      <vt:lpstr>Calibri</vt:lpstr>
      <vt:lpstr>Calibri Light</vt:lpstr>
      <vt:lpstr>Ciscolight</vt:lpstr>
      <vt:lpstr>Helvetica</vt:lpstr>
      <vt:lpstr>JetBrains Mono</vt:lpstr>
      <vt:lpstr>Wingdings</vt:lpstr>
      <vt:lpstr>CP_CorpTemp2020 (1)</vt:lpstr>
      <vt:lpstr>2_cpr Design</vt:lpstr>
      <vt:lpstr>3_cpr Design</vt:lpstr>
      <vt:lpstr>PowerPoint Presentation</vt:lpstr>
      <vt:lpstr>Smart Contract</vt:lpstr>
      <vt:lpstr>Remix a Smart Contract IDE</vt:lpstr>
      <vt:lpstr>Solidity</vt:lpstr>
      <vt:lpstr>Solidity Contract</vt:lpstr>
      <vt:lpstr>Solidity read vs write</vt:lpstr>
      <vt:lpstr>Solidity Visibility</vt:lpstr>
      <vt:lpstr>Solidity Global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 EISNER</dc:creator>
  <cp:lastModifiedBy>roman roman</cp:lastModifiedBy>
  <cp:revision>484</cp:revision>
  <cp:lastPrinted>2013-06-12T23:53:29Z</cp:lastPrinted>
  <dcterms:created xsi:type="dcterms:W3CDTF">2020-06-07T11:58:33Z</dcterms:created>
  <dcterms:modified xsi:type="dcterms:W3CDTF">2022-08-12T19:32:46Z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InternalUse</vt:lpwstr>
  </property>
  <property fmtid="{D5CDD505-2E9C-101B-9397-08002B2CF9AE}" pid="3" name="ClassificationDisplay">
    <vt:lpwstr>[Internal Use] for Check Point employees</vt:lpwstr>
  </property>
  <property fmtid="{D5CDD505-2E9C-101B-9397-08002B2CF9AE}" pid="4" name="ClassificationEntries">
    <vt:lpwstr>50</vt:lpwstr>
  </property>
  <property fmtid="{D5CDD505-2E9C-101B-9397-08002B2CF9AE}" pid="5" name="Classification_1">
    <vt:lpwstr>WGB8ZnR5dHdGZkpmfmpwanSJPnOXICeDOz0rm46QczeDLSQubzs0Nj4nVFE=</vt:lpwstr>
  </property>
  <property fmtid="{D5CDD505-2E9C-101B-9397-08002B2CF9AE}" pid="6" name="Classification_2">
    <vt:lpwstr>WGB8ZnR5dHdGZEpifGp2YXSJPnOGKjqRIDAtgZ+dKSlIOjUgNYJfIS8pJSpATw==</vt:lpwstr>
  </property>
  <property fmtid="{D5CDD505-2E9C-101B-9397-08002B2CF9AE}" pid="7" name="Classification_3">
    <vt:lpwstr>WGB8ZnR5dHdGZEpifGp2Z3SJPnOVNzuDLDc8io9POjWWKS5+hjkhMjRcVA==</vt:lpwstr>
  </property>
  <property fmtid="{D5CDD505-2E9C-101B-9397-08002B2CF9AE}" pid="8" name="Classification_4">
    <vt:lpwstr>WGB8ZnR5dHdGZEpifGp2ZHSJPnONLDOfJS1oPY6HPDeaKzEgMFKWg5qNj1oiLyQ0NEBC</vt:lpwstr>
  </property>
  <property fmtid="{D5CDD505-2E9C-101B-9397-08002B2CF9AE}" pid="9" name="Classification_5">
    <vt:lpwstr>WGB1f2l7dXVVd0FidWJ8aGduU4mIfoaSOiA6hoiALSFIOjUgNYJfIS8pJSpATw==</vt:lpwstr>
  </property>
  <property fmtid="{D5CDD505-2E9C-101B-9397-08002B2CF9AE}" pid="10" name="Verifier">
    <vt:lpwstr>JCEwLDQnJCgzJJU=</vt:lpwstr>
  </property>
  <property fmtid="{D5CDD505-2E9C-101B-9397-08002B2CF9AE}" pid="11" name="PolicyName">
    <vt:lpwstr>JCEwLDQnJChGgoM3</vt:lpwstr>
  </property>
  <property fmtid="{D5CDD505-2E9C-101B-9397-08002B2CF9AE}" pid="12" name="Version">
    <vt:lpwstr>Xw==</vt:lpwstr>
  </property>
  <property fmtid="{D5CDD505-2E9C-101B-9397-08002B2CF9AE}" pid="13" name="PolicyID">
    <vt:lpwstr>Xn1xLyMoIHRLbpYweH1xM2BqXnAmIDFaeWN5i1lCenBEeich</vt:lpwstr>
  </property>
  <property fmtid="{D5CDD505-2E9C-101B-9397-08002B2CF9AE}" pid="14" name="DomainID">
    <vt:lpwstr>XX90eXZ5dXRLZ0Bif311YmRpXnh1dWRaeWR4X1tEeHVDeHV1</vt:lpwstr>
  </property>
  <property fmtid="{D5CDD505-2E9C-101B-9397-08002B2CF9AE}" pid="15" name="HText">
    <vt:lpwstr>NoYqPSM7KyWKdyUhKo1lNDsrU4stIDecaYQnhoWAaCCeOCkqLYyBgA==</vt:lpwstr>
  </property>
  <property fmtid="{D5CDD505-2E9C-101B-9397-08002B2CF9AE}" pid="16" name="FText">
    <vt:lpwstr>NoYqPSM7KyWKdyUhKo1lNDsrU4stIDecaYQnhoWAaCCeOCkqLYyBgA==</vt:lpwstr>
  </property>
  <property fmtid="{D5CDD505-2E9C-101B-9397-08002B2CF9AE}" pid="17" name="WMark">
    <vt:lpwstr/>
  </property>
  <property fmtid="{D5CDD505-2E9C-101B-9397-08002B2CF9AE}" pid="18" name="Set">
    <vt:lpwstr>OT0xLA==</vt:lpwstr>
  </property>
  <property fmtid="{D5CDD505-2E9C-101B-9397-08002B2CF9AE}" pid="19" name="Classification_6">
    <vt:lpwstr>W2B1eml7dXVVd0FidWR8aGZpU4mIfoaSOiA6hoiALSFILC4wJoaAkj+PjISTlJGalp6GQZOKn08tLiY8OigtIFY=</vt:lpwstr>
  </property>
  <property fmtid="{D5CDD505-2E9C-101B-9397-08002B2CF9AE}" pid="20" name="Classification_7">
    <vt:lpwstr>VWBzZnR5dHBGbkphfmp0anSYPnOGKjqRIDAtgZ+dKSlIKy8sNSmHm5qPj5Gflo+BUZOdgksmOD0oSDcrOSA=</vt:lpwstr>
  </property>
  <property fmtid="{D5CDD505-2E9C-101B-9397-08002B2CF9AE}" pid="21" name="Classification_8">
    <vt:lpwstr>VWBzZnR5dHBGbkpneGp0ZHSYPnOVNzuDLDc8io9PKy+aKYUmPIyHmI+DjY+EUYKakksxJTkkXzAsKT8=</vt:lpwstr>
  </property>
  <property fmtid="{D5CDD505-2E9C-101B-9397-08002B2CF9AE}" pid="22" name="Classification_9">
    <vt:lpwstr>VWBzZnR5dHBGZkBofmB/YGZ5MoV+jT2QITgxTzmROzGBISYxMY1fkJWFhSGTl4SWlICdhp6RXJeGiEgtPyUtPSIyMzs=</vt:lpwstr>
  </property>
  <property fmtid="{D5CDD505-2E9C-101B-9397-08002B2CF9AE}" pid="23" name="Classification_10">
    <vt:lpwstr>VWB8ZnR5dHBGZkpnfWp2YnSJPnOGKjqRIDAtgZ+dKSlIKy8sNSmHm5qPj5Gflo+BUZOdgksmOD0oSDcrOSA=</vt:lpwstr>
  </property>
  <property fmtid="{D5CDD505-2E9C-101B-9397-08002B2CF9AE}" pid="24" name="Classification_11">
    <vt:lpwstr>VWB8ZnR5dHBGZkpne2p3ZHSJPnOVNzuDLDc8io9PKy+aKYUmPIyHmI+DjY+EUYKakksxJTkkXzAsKT8=</vt:lpwstr>
  </property>
  <property fmtid="{D5CDD505-2E9C-101B-9397-08002B2CF9AE}" pid="25" name="Classification_12">
    <vt:lpwstr>VGB9ZnR5dHBGY0pgd2p0a3SJPnOGKjqRIDAtgZ+dKSlIKy8sNSmHm5qPj5Gflo+BUZOdgksmOD0oSD5YQlxcPVZH</vt:lpwstr>
  </property>
  <property fmtid="{D5CDD505-2E9C-101B-9397-08002B2CF9AE}" pid="26" name="Classification_13">
    <vt:lpwstr>VGB9ZnR5dHBGY0pgd2p2YXSJPnOVNzuDLDc8io9PKy+aKYUmPIyHmI+DjY+EUYKakksxJTkkXzlfUkNeWFxc</vt:lpwstr>
  </property>
  <property fmtid="{D5CDD505-2E9C-101B-9397-08002B2CF9AE}" pid="27" name="Classification_14">
    <vt:lpwstr>XH5re3Zmd3RXY1BhdWVyaGRgU5iIfpeYJzIhi46aPCySJH4mPoCFM5yEgYKbj46ckYRcjJ+ISTcjLDJDOFpbIFZaT0Y=</vt:lpwstr>
  </property>
  <property fmtid="{D5CDD505-2E9C-101B-9397-08002B2CF9AE}" pid="28" name="Classification_15">
    <vt:lpwstr>XH5re3Zmd3RXY1BmdWBxaGVuU5iIfoSFJiAtjJ+RLH6QIiwklIqMlpyHlI6ZkZVbnJ+fVDMvOzVEKEVZRVxBIFc=</vt:lpwstr>
  </property>
  <property fmtid="{D5CDD505-2E9C-101B-9397-08002B2CF9AE}" pid="29" name="Classification_16">
    <vt:lpwstr>XH1rfWl7dXVSd0FidWF8aGZhU4mIfoaSOiA6hoiALSFIKy8sNSmHm5qPj5Gflo+BUZOdgksmOD0oSD5YQlxcPVZG</vt:lpwstr>
  </property>
  <property fmtid="{D5CDD505-2E9C-101B-9397-08002B2CF9AE}" pid="30" name="Classification_17">
    <vt:lpwstr>XH1rfWl7dXVSd0FidWF8aGdhU4mIfoSFJiAtjJ+RLH6QIiwklIqMlpyHlI6ZkZVbnJ+fVDMvOzVEKEVZRVxBIFc=</vt:lpwstr>
  </property>
  <property fmtid="{D5CDD505-2E9C-101B-9397-08002B2CF9AE}" pid="31" name="Classification_18">
    <vt:lpwstr>XH1rfWl7dXVSd0FidWNzaGFpU4mIfpeYJzIhi46aPCySJH4mPoCFM5yEgYKbj46ckYRcjJ+ISTcjLDJDOFpbIFZaT0Y=</vt:lpwstr>
  </property>
  <property fmtid="{D5CDD505-2E9C-101B-9397-08002B2CF9AE}" pid="32" name="Classification_19">
    <vt:lpwstr>XH1rfWl7dXVSd0FidWN9aGRtU4mIfoSFJiAtjJ+RLH6QIiwklIqMlpyHlI6ZkZVbnJ+fVDMvOzVEKEVZRVxBIFc=</vt:lpwstr>
  </property>
  <property fmtid="{D5CDD505-2E9C-101B-9397-08002B2CF9AE}" pid="33" name="Classification_20">
    <vt:lpwstr>XH1rcWl7dXVSd0NofmR/Z2x5I4V+iztXijgpnJidLiyQKTEsO4dfmYuEi4yAjI41nJiXjJuVnZ2HkV2NmoFXWjI/MDogLCBPLiAvOENc</vt:lpwstr>
  </property>
  <property fmtid="{D5CDD505-2E9C-101B-9397-08002B2CF9AE}" pid="34" name="Classification_21">
    <vt:lpwstr>XH1reHBmd3RXY1Bjf2p1ZW5sQWiEiG8lLCc8nYKXPCCXc36PgCErPi8/K0w0Oi05T0E=</vt:lpwstr>
  </property>
  <property fmtid="{D5CDD505-2E9C-101B-9397-08002B2CF9AE}" pid="35" name="Classification_22">
    <vt:lpwstr>XH1reHBmd3RXY1Bjf2p1am5pR2iEiG8nOzs8ioiALSFIIjEtO4SUgJAsh4mVnIqFkJmcm16GnZlSLycmOiE8QylaOzI8M19T</vt:lpwstr>
  </property>
  <property fmtid="{D5CDD505-2E9C-101B-9397-08002B2CF9AE}" pid="36" name="Classification_23">
    <vt:lpwstr>XH1re3Nmd3RXY1BjfWpxYm5rR2iViG85JnSLg4qHOyyVISYkIICLnUSei4SZjCGWl5WRhICKm5qdS5CBmFc/US41Pjw6LQ==</vt:lpwstr>
  </property>
  <property fmtid="{D5CDD505-2E9C-101B-9397-08002B2CF9AE}" pid="37" name="Classification_24">
    <vt:lpwstr>XGB1cGl7dXVTd0FidWN3aGBqU4mIfoaSOiA6hoiALSFIc4aPnShJPklbVFFdT1A=</vt:lpwstr>
  </property>
  <property fmtid="{D5CDD505-2E9C-101B-9397-08002B2CF9AE}" pid="38" name="Classification_25">
    <vt:lpwstr>XGB1cGl7dXVTd0FidWR8aGZvU4mIfoSFJiAtjJ+RLH6QIiwklIqMlpyHlI6ZkZVbnJ+fVDMvOzVEKEVZRVxBIFc=</vt:lpwstr>
  </property>
  <property fmtid="{D5CDD505-2E9C-101B-9397-08002B2CF9AE}" pid="39" name="Classification_26">
    <vt:lpwstr>XGB1cGl7dXVTd0FidWV1aGdrU4mIfpeYJzIhi46aPCySJH4mPoCFM5yEgYKbj46ckYRcjJ+ISTcjLDJDOFpbIFZaT0Y=</vt:lpwstr>
  </property>
  <property fmtid="{D5CDD505-2E9C-101B-9397-08002B2CF9AE}" pid="40" name="Classification_27">
    <vt:lpwstr>XGB1cGl7dXVTd0FidWV0aGZgU4mIfoSFJiAtjJ+RLH6QIiwklIqMlpyHlI6ZkZVbnJ+fVDMvOzVEKEVZRVxBIFc=</vt:lpwstr>
  </property>
  <property fmtid="{D5CDD505-2E9C-101B-9397-08002B2CF9AE}" pid="41" name="Classification_28">
    <vt:lpwstr>XGB2eWl7dXVTd0lofml/Ymx5MoV+iztXijgpnJidLiyQKTEsO4dfkJWFhSGTl4SWlICdhp6RXJeGiEgtPyUtPStBSEdAUl9T</vt:lpwstr>
  </property>
  <property fmtid="{D5CDD505-2E9C-101B-9397-08002B2CF9AE}" pid="42" name="Classification_29">
    <vt:lpwstr>XGB2eWl7dXVTd0lofWd/Y2d5MoV+lzGEPSYhjJ+RLH5Ii4+MlUQpRUhcVExATg==</vt:lpwstr>
  </property>
  <property fmtid="{D5CDD505-2E9C-101B-9397-08002B2CF9AE}" pid="43" name="Classification_30">
    <vt:lpwstr>XGB2eWl7dXVTd0lofWh/Z2x5MoV+iztXijgpnJidLiyQKTEsO4dfkJWFhSGTl4SWlICdhp6RXJeGiEgtPyUtPStBSEdAUl9T</vt:lpwstr>
  </property>
  <property fmtid="{D5CDD505-2E9C-101B-9397-08002B2CF9AE}" pid="44" name="Classification_31">
    <vt:lpwstr>XGB2eWl7dXVTd0lofGR/YWd5MoV+lzGEPSYhjJ+RLH5Ii4+MlUQpRUhcVExATg==</vt:lpwstr>
  </property>
  <property fmtid="{D5CDD505-2E9C-101B-9397-08002B2CF9AE}" pid="45" name="Classification_32">
    <vt:lpwstr>XGB2eWl7dXVTd0lofGV/Ym15MoV+iztXijgpnJidLiyQKTEsO4dfkJWFhSGTl4SWlICdhp6RXJeGiEgtPyUtPStBSEdAUl9T</vt:lpwstr>
  </property>
  <property fmtid="{D5CDD505-2E9C-101B-9397-08002B2CF9AE}" pid="46" name="Classification_33">
    <vt:lpwstr>XGB2eWl7dXVTd0loe2B/Y2R5MoV+lzGEPSYhjJ+RLH5Ii4+MlUQpRUhcVExATg==</vt:lpwstr>
  </property>
  <property fmtid="{D5CDD505-2E9C-101B-9397-08002B2CF9AE}" pid="47" name="Classification_34">
    <vt:lpwstr>XGB2eWl7dXVTd0loe2J/YWZ5MoV+iztXijgpnJidLiyQKTEsO4dfkJWFhSGTl4SWlICdhp6RXJeGiEgtPyUtPStBSEdAUl9T</vt:lpwstr>
  </property>
  <property fmtid="{D5CDD505-2E9C-101B-9397-08002B2CF9AE}" pid="48" name="Classification_35">
    <vt:lpwstr>XGB2eWl7dXVTd0Fof2F/Z2d5I4V+lzGEPSYhjJ+RLH5Ii4+MlUQpRUhcVExATg==</vt:lpwstr>
  </property>
  <property fmtid="{D5CDD505-2E9C-101B-9397-08002B2CF9AE}" pid="49" name="Classification_36">
    <vt:lpwstr>XGB2eWl7dXVTd0FoemB/Ymd5I4V+iztXijgpnJidLiyQKTEsO4dfmYuEi4yAjI41nJiXjJuVnZ2HkV2NmoFXWjI/MDogLCBPLiAvOENc</vt:lpwstr>
  </property>
  <property fmtid="{D5CDD505-2E9C-101B-9397-08002B2CF9AE}" pid="50" name="Classification_37">
    <vt:lpwstr>XGB2eWl7dXVTd0Nofmd/Y2B5I4V+lzGEPSYhjJ+RLH5Ii4+MlUQpRUhcVExATg==</vt:lpwstr>
  </property>
  <property fmtid="{D5CDD505-2E9C-101B-9397-08002B2CF9AE}" pid="51" name="Classification_38">
    <vt:lpwstr>XGB2eWl7dXVTd0Nofmd/YGV5I4V+iztXijgpnJidLiyQKTEsO4dfkJWFhSGTl4SWlICdhp6RXJeGiEgtPyUtPStBSEdAUl9T</vt:lpwstr>
  </property>
  <property fmtid="{D5CDD505-2E9C-101B-9397-08002B2CF9AE}" pid="52" name="Classification_39">
    <vt:lpwstr>XGB2eWl7dXVTd0NofGZ/Y2N5I4V+lzGEPSYhjJ+RLH5IgpGNmyQ0IDBBICQ8M1FE</vt:lpwstr>
  </property>
  <property fmtid="{D5CDD505-2E9C-101B-9397-08002B2CF9AE}" pid="53" name="Classification_40">
    <vt:lpwstr>XGB2eWl7dXVTd0dof2Z/YWd5I4V+iztXijgpnJidLiyQKTEsO4dfkJWFhSGTl4SWlICdhp6RXJeGiEgtPyUtPStBSEdAUl9T</vt:lpwstr>
  </property>
  <property fmtid="{D5CDD505-2E9C-101B-9397-08002B2CF9AE}" pid="54" name="Classification_41">
    <vt:lpwstr>XGB2eGl7dXVTd0lofmd/ZmN5MoV+lzGEPSYhjJ+RLH5Ii4+MlUQpRUhcVExATg==</vt:lpwstr>
  </property>
  <property fmtid="{D5CDD505-2E9C-101B-9397-08002B2CF9AE}" pid="55" name="Classification_42">
    <vt:lpwstr>XGB2eGl7dXVTd0FidWF2aGFuU4mIfpqYaZckjpiHISOaKyQxPYaKSJyGjYAwnImQnJuCgJmLhlqKip5VNiYlUUs6SUBAT0JSWw==</vt:lpwstr>
  </property>
  <property fmtid="{D5CDD505-2E9C-101B-9397-08002B2CF9AE}" pid="56" name="Classification_43">
    <vt:lpwstr>XGB2eGl7dXVTd0FidWFxaGdgU4mIfoaSOiA6hoiALSFIKy8sNSmHm5qPj5Gflo+BUZOdgksmOD0oSD5YQlxcPVZG</vt:lpwstr>
  </property>
  <property fmtid="{D5CDD505-2E9C-101B-9397-08002B2CF9AE}" pid="57" name="Classification_44">
    <vt:lpwstr>XGB2eGl7dXVTd0FidWFwaGFvU4mIfoSFJiAtjJ+RLH6QIiwklIqMlpyHlI6ZkZVbnJ+fVDMvOzVEKEVZRVxBIFc=</vt:lpwstr>
  </property>
  <property fmtid="{D5CDD505-2E9C-101B-9397-08002B2CF9AE}" pid="58" name="Classification_45">
    <vt:lpwstr>XGB2eGl7dXVTd0FidWFyaGRhU4mIfpqYaZckjpiHISOaKyQxPYaKSJyGjYAwnImQnJuCgJmLhlqKip5VNiYlUUs6SUBAT0JSWw==</vt:lpwstr>
  </property>
  <property fmtid="{D5CDD505-2E9C-101B-9397-08002B2CF9AE}" pid="59" name="Classification_46">
    <vt:lpwstr>XGB2cWl7dXVTd0FidWN3aGdtU4mIfpeYJzIhi46aPCySJH4mPoCFM5yEgYKbj46ckYRcjJ+ISTcjLDJDOFpbIFZaT0Y=</vt:lpwstr>
  </property>
  <property fmtid="{D5CDD505-2E9C-101B-9397-08002B2CF9AE}" pid="60" name="Classification_47">
    <vt:lpwstr>XGB2cWl7dXVTd0FidWN3aGBhU4mIfoSFJiAtjJ+RLH6QIiwklIqMlpyHlI6ZkZVbnJ+fVDMvOzVEKEVZRVxBIFc=</vt:lpwstr>
  </property>
  <property fmtid="{D5CDD505-2E9C-101B-9397-08002B2CF9AE}" pid="61" name="Classification_48">
    <vt:lpwstr>XGB2cWl7dXVTd0FidWN3aGFuU4mIfpqYaZckjpiHISOaKyQxPYaKSJyGjYAwnImQnJuCgJmLhlqKip5VNiYlUUs6SUBAT0JSWw==</vt:lpwstr>
  </property>
  <property fmtid="{D5CDD505-2E9C-101B-9397-08002B2CF9AE}" pid="62" name="Classification_49">
    <vt:lpwstr>XGB2cWl7dXVTd0FidWN2aGRqU4mIfoaSOiA6hoiALSFIKy8sNSmHm5qPj5Gflo+BUZOdgksmOD0oSD5YQlxcPVZG</vt:lpwstr>
  </property>
  <property fmtid="{D5CDD505-2E9C-101B-9397-08002B2CF9AE}" pid="63" name="Classification_50">
    <vt:lpwstr>XGB2cWl7dXVTd0FidWN2aGRgU4mIfoSFJiAtjJ+RLH6QIiwklIqMlpyHlI6ZkZVbnJ+fVDMvOzVEKEVZRVxBIFc=</vt:lpwstr>
  </property>
  <property fmtid="{D5CDD505-2E9C-101B-9397-08002B2CF9AE}" pid="64" name="lqminfo">
    <vt:i4>3</vt:i4>
  </property>
  <property fmtid="{D5CDD505-2E9C-101B-9397-08002B2CF9AE}" pid="65" name="lqmsess">
    <vt:lpwstr>1a5f720e-7d00-4620-88a5-38245ece3927</vt:lpwstr>
  </property>
</Properties>
</file>